
<file path=[Content_Types].xml><?xml version="1.0" encoding="utf-8"?>
<Types xmlns="http://schemas.openxmlformats.org/package/2006/content-types"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comments/comment1.xml" ContentType="application/vnd.openxmlformats-officedocument.presentationml.comments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2"/>
  </p:notesMasterIdLst>
  <p:sldIdLst>
    <p:sldId id="256" r:id="rId2"/>
    <p:sldId id="264" r:id="rId3"/>
    <p:sldId id="282" r:id="rId4"/>
    <p:sldId id="285" r:id="rId5"/>
    <p:sldId id="273" r:id="rId6"/>
    <p:sldId id="286" r:id="rId7"/>
    <p:sldId id="287" r:id="rId8"/>
    <p:sldId id="288" r:id="rId9"/>
    <p:sldId id="289" r:id="rId10"/>
    <p:sldId id="263" r:id="rId11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이승희" initials="이" lastIdx="3" clrIdx="0">
    <p:extLst>
      <p:ext uri="{19B8F6BF-5375-455C-9EA6-DF929625EA0E}">
        <p15:presenceInfo xmlns:p15="http://schemas.microsoft.com/office/powerpoint/2012/main" userId="S::setsky@gc.gachon.ac.kr::520a1aef-7b74-4a53-abc8-09d90173df10" providerId="AD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3F3F3"/>
    <a:srgbClr val="3333FF"/>
    <a:srgbClr val="84ECB6"/>
    <a:srgbClr val="94F0D1"/>
    <a:srgbClr val="1AA25B"/>
    <a:srgbClr val="21D175"/>
    <a:srgbClr val="59E59C"/>
    <a:srgbClr val="54DFEA"/>
    <a:srgbClr val="19BECA"/>
    <a:srgbClr val="B1EBEB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7531" autoAdjust="0"/>
    <p:restoredTop sz="78968" autoAdjust="0"/>
  </p:normalViewPr>
  <p:slideViewPr>
    <p:cSldViewPr snapToGrid="0" showGuides="1">
      <p:cViewPr varScale="1">
        <p:scale>
          <a:sx n="64" d="100"/>
          <a:sy n="64" d="100"/>
        </p:scale>
        <p:origin x="1306" y="38"/>
      </p:cViewPr>
      <p:guideLst>
        <p:guide orient="horz" pos="2160"/>
        <p:guide pos="3840"/>
      </p:guideLst>
    </p:cSldViewPr>
  </p:slideViewPr>
  <p:notesTextViewPr>
    <p:cViewPr>
      <p:scale>
        <a:sx n="125" d="100"/>
        <a:sy n="125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commentAuthors" Target="commentAuthor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comments/comment1.xml><?xml version="1.0" encoding="utf-8"?>
<p:cmLst xmlns:a="http://schemas.openxmlformats.org/drawingml/2006/main" xmlns:r="http://schemas.openxmlformats.org/officeDocument/2006/relationships" xmlns:p="http://schemas.openxmlformats.org/presentationml/2006/main">
  <p:cm authorId="1" dt="2019-12-01T18:34:53.689" idx="2">
    <p:pos x="10" y="10"/>
    <p:text>https://bcho.tistory.com/1154</p:text>
    <p:extLst>
      <p:ext uri="{C676402C-5697-4E1C-873F-D02D1690AC5C}">
        <p15:threadingInfo xmlns:p15="http://schemas.microsoft.com/office/powerpoint/2012/main" timeZoneBias="-540"/>
      </p:ext>
    </p:extLst>
  </p:cm>
</p:cmLst>
</file>

<file path=ppt/media/image1.jpeg>
</file>

<file path=ppt/media/image10.png>
</file>

<file path=ppt/media/image11.png>
</file>

<file path=ppt/media/image12.sv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AC382BB-4601-452B-AAE4-3847A21A47CB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 dirty="0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62B5C21-2EAD-4AF0-95A0-F80BADB76710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02990471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2B5C21-2EAD-4AF0-95A0-F80BADB76710}" type="slidenum">
              <a:rPr lang="ko-KR" altLang="en-US" smtClean="0"/>
              <a:t>2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36479640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latin typeface="Arial Rounded MT Bold" panose="020F0704030504030204" pitchFamily="34" charset="0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Arial Rounded MT Bold" panose="020F0704030504030204" pitchFamily="34" charset="0"/>
              <a:ea typeface="배달의민족 주아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2B5C21-2EAD-4AF0-95A0-F80BADB76710}" type="slidenum">
              <a:rPr lang="ko-KR" altLang="en-US" smtClean="0"/>
              <a:t>3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4354740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latin typeface="Arial Rounded MT Bold" panose="020F0704030504030204" pitchFamily="34" charset="0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Arial Rounded MT Bold" panose="020F0704030504030204" pitchFamily="34" charset="0"/>
              <a:ea typeface="배달의민족 주아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2B5C21-2EAD-4AF0-95A0-F80BADB76710}" type="slidenum">
              <a:rPr lang="ko-KR" altLang="en-US" smtClean="0"/>
              <a:t>4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596355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latin typeface="Arial Rounded MT Bold" panose="020F0704030504030204" pitchFamily="34" charset="0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Arial Rounded MT Bold" panose="020F0704030504030204" pitchFamily="34" charset="0"/>
              <a:ea typeface="배달의민족 주아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2B5C21-2EAD-4AF0-95A0-F80BADB76710}" type="slidenum">
              <a:rPr lang="ko-KR" altLang="en-US" smtClean="0"/>
              <a:t>5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2042623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latin typeface="Arial Rounded MT Bold" panose="020F0704030504030204" pitchFamily="34" charset="0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Arial Rounded MT Bold" panose="020F0704030504030204" pitchFamily="34" charset="0"/>
              <a:ea typeface="배달의민족 주아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2B5C21-2EAD-4AF0-95A0-F80BADB76710}" type="slidenum">
              <a:rPr lang="ko-KR" altLang="en-US" smtClean="0"/>
              <a:t>6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630497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latin typeface="Arial Rounded MT Bold" panose="020F0704030504030204" pitchFamily="34" charset="0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Arial Rounded MT Bold" panose="020F0704030504030204" pitchFamily="34" charset="0"/>
              <a:ea typeface="배달의민족 주아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2B5C21-2EAD-4AF0-95A0-F80BADB76710}" type="slidenum">
              <a:rPr lang="ko-KR" altLang="en-US" smtClean="0"/>
              <a:t>7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42853974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latin typeface="Arial Rounded MT Bold" panose="020F0704030504030204" pitchFamily="34" charset="0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Arial Rounded MT Bold" panose="020F0704030504030204" pitchFamily="34" charset="0"/>
              <a:ea typeface="배달의민족 주아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2B5C21-2EAD-4AF0-95A0-F80BADB76710}" type="slidenum">
              <a:rPr lang="ko-KR" altLang="en-US" smtClean="0"/>
              <a:t>8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99834158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ko-KR" dirty="0">
                <a:latin typeface="Arial Rounded MT Bold" panose="020F0704030504030204" pitchFamily="34" charset="0"/>
                <a:ea typeface="배달의민족 주아" panose="02020603020101020101" pitchFamily="18" charset="-127"/>
              </a:rPr>
              <a:t>.</a:t>
            </a:r>
            <a:endParaRPr lang="ko-KR" altLang="en-US" dirty="0">
              <a:latin typeface="Arial Rounded MT Bold" panose="020F0704030504030204" pitchFamily="34" charset="0"/>
              <a:ea typeface="배달의민족 주아" panose="02020603020101020101" pitchFamily="18" charset="-127"/>
            </a:endParaRPr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2B5C21-2EAD-4AF0-95A0-F80BADB76710}" type="slidenum">
              <a:rPr lang="ko-KR" altLang="en-US" smtClean="0"/>
              <a:t>9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895462458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62B5C21-2EAD-4AF0-95A0-F80BADB76710}" type="slidenum">
              <a:rPr lang="ko-KR" altLang="en-US" smtClean="0"/>
              <a:t>10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689769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마스터 부제목 스타일 편집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4951647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02397895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51405966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756361198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24320068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72561319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5" name="텍스트 개체 틀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7" name="날짜 개체 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8" name="바닥글 개체 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19463115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57234099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3" name="바닥글 개체 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33346654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272938345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 dirty="0"/>
          </a:p>
        </p:txBody>
      </p:sp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편집합니다</a:t>
            </a:r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3210471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편집합니다</a:t>
            </a:r>
          </a:p>
          <a:p>
            <a:pPr lvl="1"/>
            <a:r>
              <a:rPr lang="ko-KR" altLang="en-US"/>
              <a:t>둘째 수준</a:t>
            </a:r>
          </a:p>
          <a:p>
            <a:pPr lvl="2"/>
            <a:r>
              <a:rPr lang="ko-KR" altLang="en-US"/>
              <a:t>셋째 수준</a:t>
            </a:r>
          </a:p>
          <a:p>
            <a:pPr lvl="3"/>
            <a:r>
              <a:rPr lang="ko-KR" altLang="en-US"/>
              <a:t>넷째 수준</a:t>
            </a:r>
          </a:p>
          <a:p>
            <a:pPr lvl="4"/>
            <a:r>
              <a:rPr lang="ko-KR" altLang="en-US"/>
              <a:t>다섯째 수준</a:t>
            </a:r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A473334-62CF-419E-9525-EB38B3AC1407}" type="datetimeFigureOut">
              <a:rPr lang="ko-KR" altLang="en-US" smtClean="0"/>
              <a:t>2019-12-14</a:t>
            </a:fld>
            <a:endParaRPr lang="ko-KR" altLang="en-US" dirty="0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2E555CB-71B6-4724-898A-BE555FEED306}" type="slidenum">
              <a:rPr lang="ko-KR" altLang="en-US" smtClean="0"/>
              <a:t>‹#›</a:t>
            </a:fld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8892170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sv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comments" Target="../comments/comment1.xml"/><Relationship Id="rId5" Type="http://schemas.openxmlformats.org/officeDocument/2006/relationships/image" Target="../media/image5.png"/><Relationship Id="rId4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8.png"/><Relationship Id="rId4" Type="http://schemas.openxmlformats.org/officeDocument/2006/relationships/image" Target="../media/image6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9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10.png"/><Relationship Id="rId4" Type="http://schemas.openxmlformats.org/officeDocument/2006/relationships/image" Target="../media/image6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345871C3-14F4-46A8-A6FC-7E5CE9D0C403}"/>
              </a:ext>
            </a:extLst>
          </p:cNvPr>
          <p:cNvGrpSpPr/>
          <p:nvPr/>
        </p:nvGrpSpPr>
        <p:grpSpPr>
          <a:xfrm>
            <a:off x="2236735" y="2099669"/>
            <a:ext cx="9578276" cy="4045149"/>
            <a:chOff x="3052185" y="2075606"/>
            <a:chExt cx="8400010" cy="4045149"/>
          </a:xfrm>
        </p:grpSpPr>
        <p:sp>
          <p:nvSpPr>
            <p:cNvPr id="6" name="TextBox 5"/>
            <p:cNvSpPr txBox="1"/>
            <p:nvPr/>
          </p:nvSpPr>
          <p:spPr>
            <a:xfrm>
              <a:off x="3052185" y="2075606"/>
              <a:ext cx="7361321" cy="1261884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4400" b="1" dirty="0">
                  <a:ln>
                    <a:solidFill>
                      <a:schemeClr val="tx1">
                        <a:alpha val="50000"/>
                      </a:schemeClr>
                    </a:solidFill>
                  </a:ln>
                  <a:latin typeface="-윤고딕330" panose="02030504000101010101" pitchFamily="18" charset="-127"/>
                  <a:ea typeface="-윤고딕330" panose="02030504000101010101" pitchFamily="18" charset="-127"/>
                </a:rPr>
                <a:t>딥 러닝</a:t>
              </a:r>
              <a:endParaRPr lang="en-US" altLang="ko-KR" sz="3600" b="1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  <a:p>
              <a:pPr algn="ctr"/>
              <a:r>
                <a:rPr lang="en-US" altLang="ko-KR" sz="3200" b="1" dirty="0">
                  <a:ln>
                    <a:solidFill>
                      <a:schemeClr val="tx1">
                        <a:alpha val="5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with </a:t>
              </a:r>
              <a:r>
                <a:rPr lang="ko-KR" altLang="en-US" sz="3200" b="1" dirty="0">
                  <a:ln>
                    <a:solidFill>
                      <a:schemeClr val="tx1">
                        <a:alpha val="5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순환 신경망</a:t>
              </a:r>
              <a:r>
                <a:rPr lang="en-US" altLang="ko-KR" sz="3200" b="1" dirty="0">
                  <a:ln>
                    <a:solidFill>
                      <a:schemeClr val="tx1">
                        <a:alpha val="5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(RNN</a:t>
              </a:r>
              <a:r>
                <a:rPr lang="ko-KR" altLang="en-US" sz="2400" b="1" dirty="0">
                  <a:ln>
                    <a:solidFill>
                      <a:schemeClr val="tx1">
                        <a:alpha val="5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 </a:t>
              </a:r>
              <a:r>
                <a:rPr lang="en-US" altLang="ko-KR" sz="2400" b="1" dirty="0">
                  <a:ln>
                    <a:solidFill>
                      <a:schemeClr val="tx1">
                        <a:alpha val="5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)</a:t>
              </a:r>
              <a:endParaRPr lang="en-US" altLang="ko-KR" sz="3200" b="1" dirty="0">
                <a:ln>
                  <a:solidFill>
                    <a:schemeClr val="tx1">
                      <a:alpha val="50000"/>
                    </a:schemeClr>
                  </a:solidFill>
                </a:ln>
                <a:solidFill>
                  <a:schemeClr val="tx1">
                    <a:lumMod val="75000"/>
                    <a:lumOff val="25000"/>
                  </a:schemeClr>
                </a:solidFill>
                <a:latin typeface="-윤고딕330" panose="02030504000101010101" pitchFamily="18" charset="-127"/>
                <a:ea typeface="-윤고딕330" panose="02030504000101010101" pitchFamily="18" charset="-127"/>
              </a:endParaRPr>
            </a:p>
          </p:txBody>
        </p:sp>
        <p:sp>
          <p:nvSpPr>
            <p:cNvPr id="8" name="직사각형 7"/>
            <p:cNvSpPr/>
            <p:nvPr/>
          </p:nvSpPr>
          <p:spPr>
            <a:xfrm>
              <a:off x="9374819" y="5751423"/>
              <a:ext cx="2077376" cy="369332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/>
              <a:r>
                <a:rPr lang="ko-KR" altLang="en-US" dirty="0">
                  <a:ln>
                    <a:solidFill>
                      <a:schemeClr val="tx1">
                        <a:lumMod val="75000"/>
                        <a:lumOff val="25000"/>
                        <a:alpha val="30000"/>
                      </a:schemeClr>
                    </a:solidFill>
                  </a:ln>
                  <a:solidFill>
                    <a:schemeClr val="tx1">
                      <a:lumMod val="75000"/>
                      <a:lumOff val="25000"/>
                    </a:schemeClr>
                  </a:solidFill>
                  <a:latin typeface="-윤고딕330" panose="02030504000101010101" pitchFamily="18" charset="-127"/>
                  <a:ea typeface="-윤고딕330" panose="02030504000101010101" pitchFamily="18" charset="-127"/>
                </a:rPr>
                <a:t>금융수학과 이승희</a:t>
              </a:r>
            </a:p>
          </p:txBody>
        </p:sp>
      </p:grpSp>
      <p:pic>
        <p:nvPicPr>
          <p:cNvPr id="1026" name="Picture 2" descr="Image result for 가천대학교 로고">
            <a:extLst>
              <a:ext uri="{FF2B5EF4-FFF2-40B4-BE49-F238E27FC236}">
                <a16:creationId xmlns:a16="http://schemas.microsoft.com/office/drawing/2014/main" id="{ADF32341-8369-402D-9FC4-A858ACF5B2E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745" y="239374"/>
            <a:ext cx="1294844" cy="44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4011687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 dirty="0"/>
          </a:p>
        </p:txBody>
      </p:sp>
      <p:grpSp>
        <p:nvGrpSpPr>
          <p:cNvPr id="2" name="그룹 1">
            <a:extLst>
              <a:ext uri="{FF2B5EF4-FFF2-40B4-BE49-F238E27FC236}">
                <a16:creationId xmlns:a16="http://schemas.microsoft.com/office/drawing/2014/main" id="{45D75DD7-1CBF-4F61-9D02-CC61AB756047}"/>
              </a:ext>
            </a:extLst>
          </p:cNvPr>
          <p:cNvGrpSpPr/>
          <p:nvPr/>
        </p:nvGrpSpPr>
        <p:grpSpPr>
          <a:xfrm>
            <a:off x="3009900" y="1359633"/>
            <a:ext cx="6172200" cy="3588318"/>
            <a:chOff x="3009900" y="1031264"/>
            <a:chExt cx="6172200" cy="3588318"/>
          </a:xfrm>
        </p:grpSpPr>
        <p:pic>
          <p:nvPicPr>
            <p:cNvPr id="5" name="그래픽 4">
              <a:extLst>
                <a:ext uri="{FF2B5EF4-FFF2-40B4-BE49-F238E27FC236}">
                  <a16:creationId xmlns:a16="http://schemas.microsoft.com/office/drawing/2014/main" id="{9F95914F-954D-4261-880C-99FC7C3A8248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  <a:ext uri="{96DAC541-7B7A-43D3-8B79-37D633B846F1}">
                  <asvg:svgBlip xmlns:asvg="http://schemas.microsoft.com/office/drawing/2016/SVG/main" r:embed="rId4"/>
                </a:ext>
              </a:extLst>
            </a:blip>
            <a:srcRect b="13815"/>
            <a:stretch/>
          </p:blipFill>
          <p:spPr>
            <a:xfrm>
              <a:off x="4430590" y="1031264"/>
              <a:ext cx="3330819" cy="3588318"/>
            </a:xfrm>
            <a:prstGeom prst="rect">
              <a:avLst/>
            </a:prstGeom>
          </p:spPr>
        </p:pic>
        <p:sp>
          <p:nvSpPr>
            <p:cNvPr id="6" name="TextBox 5"/>
            <p:cNvSpPr txBox="1"/>
            <p:nvPr/>
          </p:nvSpPr>
          <p:spPr>
            <a:xfrm>
              <a:off x="3009900" y="3044279"/>
              <a:ext cx="6172200" cy="492443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ko-KR" altLang="en-US" sz="2600" dirty="0">
                  <a:ln>
                    <a:solidFill>
                      <a:schemeClr val="tx1">
                        <a:alpha val="50000"/>
                      </a:schemeClr>
                    </a:solidFill>
                  </a:ln>
                  <a:latin typeface="-윤고딕330" panose="02030504000101010101" pitchFamily="18" charset="-127"/>
                  <a:ea typeface="-윤고딕330" panose="02030504000101010101" pitchFamily="18" charset="-127"/>
                </a:rPr>
                <a:t>감사합니다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166244730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314978" y="902591"/>
            <a:ext cx="1770130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20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TOPICS</a:t>
            </a:r>
            <a:endParaRPr lang="ko-KR" altLang="en-US" sz="2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8" name="직사각형 7"/>
          <p:cNvSpPr/>
          <p:nvPr/>
        </p:nvSpPr>
        <p:spPr>
          <a:xfrm>
            <a:off x="230293" y="2967037"/>
            <a:ext cx="11853333" cy="923925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282422" y="3208237"/>
            <a:ext cx="28278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1.</a:t>
            </a:r>
            <a:r>
              <a:rPr lang="ko-KR" altLang="en-US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 딥 러닝</a:t>
            </a:r>
            <a:endParaRPr lang="en-US" altLang="ko-KR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73" name="Picture 2" descr="Image result for 가천대학교 로고">
            <a:extLst>
              <a:ext uri="{FF2B5EF4-FFF2-40B4-BE49-F238E27FC236}">
                <a16:creationId xmlns:a16="http://schemas.microsoft.com/office/drawing/2014/main" id="{0F317DE7-5971-4506-A418-FB8B9C085064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745" y="239374"/>
            <a:ext cx="1294844" cy="44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7BA38227-FFA4-43E4-9F23-4C73D10205C2}"/>
              </a:ext>
            </a:extLst>
          </p:cNvPr>
          <p:cNvSpPr txBox="1"/>
          <p:nvPr/>
        </p:nvSpPr>
        <p:spPr>
          <a:xfrm>
            <a:off x="4484743" y="3208237"/>
            <a:ext cx="311690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2. RNN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BCB0C3D-ABB3-4A18-BB55-010032D9D7F4}"/>
              </a:ext>
            </a:extLst>
          </p:cNvPr>
          <p:cNvSpPr txBox="1"/>
          <p:nvPr/>
        </p:nvSpPr>
        <p:spPr>
          <a:xfrm>
            <a:off x="8348313" y="3204516"/>
            <a:ext cx="216568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3. </a:t>
            </a:r>
            <a:r>
              <a:rPr lang="ko-KR" altLang="en-US" b="1" dirty="0">
                <a:ln>
                  <a:solidFill>
                    <a:schemeClr val="bg1">
                      <a:alpha val="50000"/>
                    </a:schemeClr>
                  </a:solidFill>
                </a:ln>
                <a:solidFill>
                  <a:schemeClr val="bg1"/>
                </a:solidFill>
                <a:latin typeface="-윤고딕330" panose="02030504000101010101" pitchFamily="18" charset="-127"/>
                <a:ea typeface="-윤고딕330" panose="02030504000101010101" pitchFamily="18" charset="-127"/>
              </a:rPr>
              <a:t>시간적 구조</a:t>
            </a:r>
            <a:endParaRPr lang="ko-KR" altLang="en-US" dirty="0">
              <a:ln>
                <a:solidFill>
                  <a:schemeClr val="bg1">
                    <a:alpha val="50000"/>
                  </a:schemeClr>
                </a:solidFill>
              </a:ln>
              <a:solidFill>
                <a:schemeClr val="bg1"/>
              </a:solidFill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27071350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48" y="715775"/>
            <a:ext cx="91059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1. </a:t>
            </a:r>
            <a:r>
              <a:rPr lang="ko-KR" altLang="en-US" sz="3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사이킷런의</a:t>
            </a:r>
            <a:r>
              <a:rPr lang="ko-KR" altLang="en-US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en-US" altLang="ko-KR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Accuracy</a:t>
            </a:r>
          </a:p>
        </p:txBody>
      </p:sp>
      <p:pic>
        <p:nvPicPr>
          <p:cNvPr id="112" name="Picture 2" descr="Image result for 가천대학교 로고">
            <a:extLst>
              <a:ext uri="{FF2B5EF4-FFF2-40B4-BE49-F238E27FC236}">
                <a16:creationId xmlns:a16="http://schemas.microsoft.com/office/drawing/2014/main" id="{372C23EB-90D0-47AF-AEDE-E732257A1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745" y="239374"/>
            <a:ext cx="1294844" cy="44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3" name="그림 2">
            <a:extLst>
              <a:ext uri="{FF2B5EF4-FFF2-40B4-BE49-F238E27FC236}">
                <a16:creationId xmlns:a16="http://schemas.microsoft.com/office/drawing/2014/main" id="{89E12D96-55DE-4A8D-9A03-AE4A7CA6C45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36244" y="239374"/>
            <a:ext cx="9139738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62903865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400048" y="715775"/>
            <a:ext cx="91059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1. </a:t>
            </a:r>
            <a:r>
              <a:rPr lang="ko-KR" altLang="en-US" sz="3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사이킷런의</a:t>
            </a:r>
            <a:r>
              <a:rPr lang="ko-KR" altLang="en-US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 </a:t>
            </a:r>
            <a:r>
              <a:rPr lang="en-US" altLang="ko-KR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Accuracy</a:t>
            </a:r>
          </a:p>
        </p:txBody>
      </p:sp>
      <p:pic>
        <p:nvPicPr>
          <p:cNvPr id="112" name="Picture 2" descr="Image result for 가천대학교 로고">
            <a:extLst>
              <a:ext uri="{FF2B5EF4-FFF2-40B4-BE49-F238E27FC236}">
                <a16:creationId xmlns:a16="http://schemas.microsoft.com/office/drawing/2014/main" id="{372C23EB-90D0-47AF-AEDE-E732257A1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745" y="239374"/>
            <a:ext cx="1294844" cy="44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" name="그림 1">
            <a:extLst>
              <a:ext uri="{FF2B5EF4-FFF2-40B4-BE49-F238E27FC236}">
                <a16:creationId xmlns:a16="http://schemas.microsoft.com/office/drawing/2014/main" id="{EFF52735-990A-4989-886A-CB7B5AFF33B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569720" y="727807"/>
            <a:ext cx="905256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878410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그림 1">
            <a:extLst>
              <a:ext uri="{FF2B5EF4-FFF2-40B4-BE49-F238E27FC236}">
                <a16:creationId xmlns:a16="http://schemas.microsoft.com/office/drawing/2014/main" id="{F268599E-34B5-4A5B-B7D9-64CFBE0D254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77657" y="1514476"/>
            <a:ext cx="5406510" cy="1546673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12" name="Picture 2" descr="Image result for 가천대학교 로고">
            <a:extLst>
              <a:ext uri="{FF2B5EF4-FFF2-40B4-BE49-F238E27FC236}">
                <a16:creationId xmlns:a16="http://schemas.microsoft.com/office/drawing/2014/main" id="{372C23EB-90D0-47AF-AEDE-E732257A1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745" y="239374"/>
            <a:ext cx="1294844" cy="44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B697A951-783F-472F-B2C7-DA1D8AC1E32E}"/>
              </a:ext>
            </a:extLst>
          </p:cNvPr>
          <p:cNvSpPr txBox="1"/>
          <p:nvPr/>
        </p:nvSpPr>
        <p:spPr>
          <a:xfrm>
            <a:off x="400048" y="715775"/>
            <a:ext cx="91059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2. </a:t>
            </a:r>
            <a:r>
              <a:rPr lang="ko-KR" altLang="en-US" sz="3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텐서플로</a:t>
            </a:r>
            <a:r>
              <a:rPr lang="ko-KR" altLang="en-US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 예제</a:t>
            </a:r>
            <a:endParaRPr lang="en-US" altLang="ko-KR" sz="3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6" name="그림 5">
            <a:extLst>
              <a:ext uri="{FF2B5EF4-FFF2-40B4-BE49-F238E27FC236}">
                <a16:creationId xmlns:a16="http://schemas.microsoft.com/office/drawing/2014/main" id="{27B6D800-6E3A-4E0A-AFE8-29250264EC3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5515" y="251406"/>
            <a:ext cx="9131229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60872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12" name="Picture 2" descr="Image result for 가천대학교 로고">
            <a:extLst>
              <a:ext uri="{FF2B5EF4-FFF2-40B4-BE49-F238E27FC236}">
                <a16:creationId xmlns:a16="http://schemas.microsoft.com/office/drawing/2014/main" id="{372C23EB-90D0-47AF-AEDE-E732257A1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745" y="239374"/>
            <a:ext cx="1294844" cy="44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09B74FF-6034-4A19-8CB7-F37AF7A41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8006" y="2411750"/>
            <a:ext cx="6081287" cy="32616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09C9549-7019-4D0F-A60A-0A7DB6E4F804}"/>
              </a:ext>
            </a:extLst>
          </p:cNvPr>
          <p:cNvSpPr txBox="1"/>
          <p:nvPr/>
        </p:nvSpPr>
        <p:spPr>
          <a:xfrm>
            <a:off x="400048" y="715775"/>
            <a:ext cx="91059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2. </a:t>
            </a:r>
            <a:r>
              <a:rPr lang="ko-KR" altLang="en-US" sz="3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텐서플로</a:t>
            </a:r>
            <a:r>
              <a:rPr lang="ko-KR" altLang="en-US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 예제</a:t>
            </a:r>
            <a:endParaRPr lang="en-US" altLang="ko-KR" sz="3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2" name="그림 1">
            <a:extLst>
              <a:ext uri="{FF2B5EF4-FFF2-40B4-BE49-F238E27FC236}">
                <a16:creationId xmlns:a16="http://schemas.microsoft.com/office/drawing/2014/main" id="{FE60E2A8-3664-45EB-A230-EF6EA78CFA8D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498529" y="0"/>
            <a:ext cx="9194942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1743129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12" name="Picture 2" descr="Image result for 가천대학교 로고">
            <a:extLst>
              <a:ext uri="{FF2B5EF4-FFF2-40B4-BE49-F238E27FC236}">
                <a16:creationId xmlns:a16="http://schemas.microsoft.com/office/drawing/2014/main" id="{372C23EB-90D0-47AF-AEDE-E732257A1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745" y="239374"/>
            <a:ext cx="1294844" cy="44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09B74FF-6034-4A19-8CB7-F37AF7A41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8006" y="2411750"/>
            <a:ext cx="6081287" cy="32616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09C9549-7019-4D0F-A60A-0A7DB6E4F804}"/>
              </a:ext>
            </a:extLst>
          </p:cNvPr>
          <p:cNvSpPr txBox="1"/>
          <p:nvPr/>
        </p:nvSpPr>
        <p:spPr>
          <a:xfrm>
            <a:off x="400048" y="715775"/>
            <a:ext cx="91059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2. </a:t>
            </a:r>
            <a:r>
              <a:rPr lang="ko-KR" altLang="en-US" sz="3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텐서플로</a:t>
            </a:r>
            <a:r>
              <a:rPr lang="ko-KR" altLang="en-US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 예제</a:t>
            </a:r>
            <a:endParaRPr lang="en-US" altLang="ko-KR" sz="3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7C4AC4-F1AD-4322-BEEE-EFBF6646384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43210" y="0"/>
            <a:ext cx="910558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6798855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12" name="Picture 2" descr="Image result for 가천대학교 로고">
            <a:extLst>
              <a:ext uri="{FF2B5EF4-FFF2-40B4-BE49-F238E27FC236}">
                <a16:creationId xmlns:a16="http://schemas.microsoft.com/office/drawing/2014/main" id="{372C23EB-90D0-47AF-AEDE-E732257A1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745" y="239374"/>
            <a:ext cx="1294844" cy="44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09B74FF-6034-4A19-8CB7-F37AF7A41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8006" y="2411750"/>
            <a:ext cx="6081287" cy="32616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09C9549-7019-4D0F-A60A-0A7DB6E4F804}"/>
              </a:ext>
            </a:extLst>
          </p:cNvPr>
          <p:cNvSpPr txBox="1"/>
          <p:nvPr/>
        </p:nvSpPr>
        <p:spPr>
          <a:xfrm>
            <a:off x="400048" y="715775"/>
            <a:ext cx="91059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2. </a:t>
            </a:r>
            <a:r>
              <a:rPr lang="ko-KR" altLang="en-US" sz="3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텐서플로</a:t>
            </a:r>
            <a:r>
              <a:rPr lang="ko-KR" altLang="en-US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 예제</a:t>
            </a:r>
            <a:endParaRPr lang="en-US" altLang="ko-KR" sz="3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858E8B05-91C1-4AC2-BA53-62B274DB6B08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06908" y="0"/>
            <a:ext cx="9178183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440815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3"/>
          <p:cNvSpPr/>
          <p:nvPr/>
        </p:nvSpPr>
        <p:spPr>
          <a:xfrm>
            <a:off x="169334" y="169334"/>
            <a:ext cx="11853333" cy="6519333"/>
          </a:xfrm>
          <a:prstGeom prst="rect">
            <a:avLst/>
          </a:prstGeom>
          <a:noFill/>
          <a:ln w="12700">
            <a:solidFill>
              <a:schemeClr val="bg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sp>
        <p:nvSpPr>
          <p:cNvPr id="5" name="직사각형 4"/>
          <p:cNvSpPr/>
          <p:nvPr/>
        </p:nvSpPr>
        <p:spPr>
          <a:xfrm>
            <a:off x="169335" y="809626"/>
            <a:ext cx="135466" cy="704850"/>
          </a:xfrm>
          <a:prstGeom prst="rect">
            <a:avLst/>
          </a:pr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112" name="Picture 2" descr="Image result for 가천대학교 로고">
            <a:extLst>
              <a:ext uri="{FF2B5EF4-FFF2-40B4-BE49-F238E27FC236}">
                <a16:creationId xmlns:a16="http://schemas.microsoft.com/office/drawing/2014/main" id="{372C23EB-90D0-47AF-AEDE-E732257A14A8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636745" y="239374"/>
            <a:ext cx="1294844" cy="44579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7" name="그림 6">
            <a:extLst>
              <a:ext uri="{FF2B5EF4-FFF2-40B4-BE49-F238E27FC236}">
                <a16:creationId xmlns:a16="http://schemas.microsoft.com/office/drawing/2014/main" id="{209B74FF-6034-4A19-8CB7-F37AF7A41E90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5198006" y="2411750"/>
            <a:ext cx="6081287" cy="3261643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409C9549-7019-4D0F-A60A-0A7DB6E4F804}"/>
              </a:ext>
            </a:extLst>
          </p:cNvPr>
          <p:cNvSpPr txBox="1"/>
          <p:nvPr/>
        </p:nvSpPr>
        <p:spPr>
          <a:xfrm>
            <a:off x="400048" y="715775"/>
            <a:ext cx="9105963" cy="55399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2. </a:t>
            </a:r>
            <a:r>
              <a:rPr lang="ko-KR" altLang="en-US" sz="3000" dirty="0" err="1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텐서플로</a:t>
            </a:r>
            <a:r>
              <a:rPr lang="ko-KR" altLang="en-US" sz="3000" dirty="0">
                <a:ln>
                  <a:solidFill>
                    <a:schemeClr val="tx1">
                      <a:alpha val="50000"/>
                    </a:schemeClr>
                  </a:solidFill>
                </a:ln>
                <a:latin typeface="-윤고딕330" panose="02030504000101010101" pitchFamily="18" charset="-127"/>
                <a:ea typeface="-윤고딕330" panose="02030504000101010101" pitchFamily="18" charset="-127"/>
              </a:rPr>
              <a:t> 예제</a:t>
            </a:r>
            <a:endParaRPr lang="en-US" altLang="ko-KR" sz="3000" dirty="0">
              <a:ln>
                <a:solidFill>
                  <a:schemeClr val="tx1">
                    <a:alpha val="50000"/>
                  </a:schemeClr>
                </a:solidFill>
              </a:ln>
              <a:latin typeface="-윤고딕330" panose="02030504000101010101" pitchFamily="18" charset="-127"/>
              <a:ea typeface="-윤고딕330" panose="02030504000101010101" pitchFamily="18" charset="-127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D8080C54-57F3-4ECE-A4C2-0A87C81470CB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826736" y="1093267"/>
            <a:ext cx="6538527" cy="467146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709904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2882</TotalTime>
  <Words>67</Words>
  <Application>Microsoft Office PowerPoint</Application>
  <PresentationFormat>와이드스크린</PresentationFormat>
  <Paragraphs>31</Paragraphs>
  <Slides>10</Slides>
  <Notes>9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1</vt:i4>
      </vt:variant>
      <vt:variant>
        <vt:lpstr>슬라이드 제목</vt:lpstr>
      </vt:variant>
      <vt:variant>
        <vt:i4>10</vt:i4>
      </vt:variant>
    </vt:vector>
  </HeadingPairs>
  <TitlesOfParts>
    <vt:vector size="15" baseType="lpstr">
      <vt:lpstr>맑은 고딕</vt:lpstr>
      <vt:lpstr>-윤고딕330</vt:lpstr>
      <vt:lpstr>Arial</vt:lpstr>
      <vt:lpstr>Arial Rounded MT Bold</vt:lpstr>
      <vt:lpstr>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HP DEMO HUB</dc:creator>
  <cp:lastModifiedBy>이승희</cp:lastModifiedBy>
  <cp:revision>724</cp:revision>
  <dcterms:created xsi:type="dcterms:W3CDTF">2016-03-30T05:53:39Z</dcterms:created>
  <dcterms:modified xsi:type="dcterms:W3CDTF">2019-12-14T07:28:37Z</dcterms:modified>
</cp:coreProperties>
</file>